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5"/>
  </p:notesMasterIdLst>
  <p:sldIdLst>
    <p:sldId id="950" r:id="rId2"/>
    <p:sldId id="1059" r:id="rId3"/>
    <p:sldId id="1055" r:id="rId4"/>
    <p:sldId id="1244" r:id="rId5"/>
    <p:sldId id="1245" r:id="rId6"/>
    <p:sldId id="1246" r:id="rId7"/>
    <p:sldId id="1247" r:id="rId8"/>
    <p:sldId id="1248" r:id="rId9"/>
    <p:sldId id="1249" r:id="rId10"/>
    <p:sldId id="1250" r:id="rId11"/>
    <p:sldId id="1251" r:id="rId12"/>
    <p:sldId id="518" r:id="rId13"/>
    <p:sldId id="520" r:id="rId14"/>
    <p:sldId id="521" r:id="rId15"/>
    <p:sldId id="522" r:id="rId16"/>
    <p:sldId id="523" r:id="rId17"/>
    <p:sldId id="525" r:id="rId18"/>
    <p:sldId id="526" r:id="rId19"/>
    <p:sldId id="532" r:id="rId20"/>
    <p:sldId id="527" r:id="rId21"/>
    <p:sldId id="528" r:id="rId22"/>
    <p:sldId id="529" r:id="rId23"/>
    <p:sldId id="530" r:id="rId24"/>
    <p:sldId id="531" r:id="rId25"/>
    <p:sldId id="1271" r:id="rId26"/>
    <p:sldId id="1272" r:id="rId27"/>
    <p:sldId id="1273" r:id="rId28"/>
    <p:sldId id="524" r:id="rId29"/>
    <p:sldId id="1274" r:id="rId30"/>
    <p:sldId id="1275" r:id="rId31"/>
    <p:sldId id="1276" r:id="rId32"/>
    <p:sldId id="1277" r:id="rId33"/>
    <p:sldId id="1278" r:id="rId34"/>
    <p:sldId id="1279" r:id="rId35"/>
    <p:sldId id="1224" r:id="rId36"/>
    <p:sldId id="1280" r:id="rId37"/>
    <p:sldId id="1281" r:id="rId38"/>
    <p:sldId id="1282" r:id="rId39"/>
    <p:sldId id="1283" r:id="rId40"/>
    <p:sldId id="1284" r:id="rId41"/>
    <p:sldId id="1285" r:id="rId42"/>
    <p:sldId id="1286" r:id="rId43"/>
    <p:sldId id="1287" r:id="rId44"/>
    <p:sldId id="1235" r:id="rId45"/>
    <p:sldId id="1026" r:id="rId46"/>
    <p:sldId id="1027" r:id="rId47"/>
    <p:sldId id="1028" r:id="rId48"/>
    <p:sldId id="1029" r:id="rId49"/>
    <p:sldId id="1288" r:id="rId50"/>
    <p:sldId id="954" r:id="rId51"/>
    <p:sldId id="1214" r:id="rId52"/>
    <p:sldId id="1171" r:id="rId53"/>
    <p:sldId id="1243" r:id="rId54"/>
    <p:sldId id="1270" r:id="rId55"/>
    <p:sldId id="1122" r:id="rId56"/>
    <p:sldId id="438" r:id="rId57"/>
    <p:sldId id="439" r:id="rId58"/>
    <p:sldId id="440" r:id="rId59"/>
    <p:sldId id="441" r:id="rId60"/>
    <p:sldId id="442" r:id="rId61"/>
    <p:sldId id="443" r:id="rId62"/>
    <p:sldId id="444" r:id="rId63"/>
    <p:sldId id="946" r:id="rId6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1244"/>
            <p14:sldId id="1245"/>
            <p14:sldId id="1246"/>
            <p14:sldId id="1247"/>
            <p14:sldId id="1248"/>
            <p14:sldId id="1249"/>
            <p14:sldId id="1250"/>
            <p14:sldId id="1251"/>
            <p14:sldId id="518"/>
            <p14:sldId id="520"/>
            <p14:sldId id="521"/>
            <p14:sldId id="522"/>
            <p14:sldId id="523"/>
            <p14:sldId id="525"/>
            <p14:sldId id="526"/>
            <p14:sldId id="532"/>
            <p14:sldId id="527"/>
            <p14:sldId id="528"/>
            <p14:sldId id="529"/>
            <p14:sldId id="530"/>
            <p14:sldId id="531"/>
            <p14:sldId id="1271"/>
            <p14:sldId id="1272"/>
            <p14:sldId id="1273"/>
            <p14:sldId id="524"/>
            <p14:sldId id="1274"/>
            <p14:sldId id="1275"/>
            <p14:sldId id="1276"/>
            <p14:sldId id="1277"/>
            <p14:sldId id="1278"/>
            <p14:sldId id="1279"/>
            <p14:sldId id="1224"/>
            <p14:sldId id="1280"/>
            <p14:sldId id="1281"/>
            <p14:sldId id="1282"/>
            <p14:sldId id="1283"/>
            <p14:sldId id="1284"/>
            <p14:sldId id="1285"/>
            <p14:sldId id="1286"/>
            <p14:sldId id="1287"/>
            <p14:sldId id="1235"/>
            <p14:sldId id="1026"/>
            <p14:sldId id="1027"/>
            <p14:sldId id="1028"/>
            <p14:sldId id="1029"/>
            <p14:sldId id="1288"/>
            <p14:sldId id="954"/>
            <p14:sldId id="1214"/>
            <p14:sldId id="1171"/>
            <p14:sldId id="1243"/>
            <p14:sldId id="1270"/>
            <p14:sldId id="1122"/>
            <p14:sldId id="438"/>
            <p14:sldId id="439"/>
            <p14:sldId id="440"/>
            <p14:sldId id="441"/>
            <p14:sldId id="442"/>
            <p14:sldId id="443"/>
            <p14:sldId id="444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6" autoAdjust="0"/>
    <p:restoredTop sz="82242" autoAdjust="0"/>
  </p:normalViewPr>
  <p:slideViewPr>
    <p:cSldViewPr>
      <p:cViewPr varScale="1">
        <p:scale>
          <a:sx n="84" d="100"/>
          <a:sy n="84" d="100"/>
        </p:scale>
        <p:origin x="1110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30/09/2024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3458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1F90D-6B01-4B32-A9E1-C831222CE208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564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4617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184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30/09/2024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6th October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He's got the wind and the rain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wind and the rain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wind and the rain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908144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He's got the sun and the moon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sun and the moon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sun and the moon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52406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7213077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Brandon Lake </a:t>
            </a:r>
            <a:r>
              <a:rPr lang="en-GB" sz="1200" dirty="0" err="1">
                <a:solidFill>
                  <a:schemeClr val="bg1"/>
                </a:solidFill>
              </a:rPr>
              <a:t>MusicFor</a:t>
            </a:r>
            <a:r>
              <a:rPr lang="en-GB" sz="1200" dirty="0">
                <a:solidFill>
                  <a:schemeClr val="bg1"/>
                </a:solidFill>
              </a:rPr>
              <a:t> Humans </a:t>
            </a:r>
            <a:r>
              <a:rPr lang="en-GB" sz="1200" dirty="0" err="1">
                <a:solidFill>
                  <a:schemeClr val="bg1"/>
                </a:solidFill>
              </a:rPr>
              <a:t>PublishingMaverick</a:t>
            </a:r>
            <a:r>
              <a:rPr lang="en-GB" sz="1200" dirty="0">
                <a:solidFill>
                  <a:schemeClr val="bg1"/>
                </a:solidFill>
              </a:rPr>
              <a:t> City </a:t>
            </a:r>
            <a:r>
              <a:rPr lang="en-GB" sz="1200" dirty="0" err="1">
                <a:solidFill>
                  <a:schemeClr val="bg1"/>
                </a:solidFill>
              </a:rPr>
              <a:t>PublishingCapitol</a:t>
            </a:r>
            <a:r>
              <a:rPr lang="en-GB" sz="1200" dirty="0">
                <a:solidFill>
                  <a:schemeClr val="bg1"/>
                </a:solidFill>
              </a:rPr>
              <a:t> CMG </a:t>
            </a:r>
            <a:r>
              <a:rPr lang="en-GB" sz="1200" dirty="0" err="1">
                <a:solidFill>
                  <a:schemeClr val="bg1"/>
                </a:solidFill>
              </a:rPr>
              <a:t>GenesisCapitol</a:t>
            </a:r>
            <a:r>
              <a:rPr lang="en-GB" sz="1200" dirty="0">
                <a:solidFill>
                  <a:schemeClr val="bg1"/>
                </a:solidFill>
              </a:rPr>
              <a:t> CMG </a:t>
            </a:r>
            <a:r>
              <a:rPr lang="en-GB" sz="1200" dirty="0" err="1">
                <a:solidFill>
                  <a:schemeClr val="bg1"/>
                </a:solidFill>
              </a:rPr>
              <a:t>ParagonHousefires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SoundsWriter's</a:t>
            </a:r>
            <a:r>
              <a:rPr lang="en-GB" sz="1200" dirty="0">
                <a:solidFill>
                  <a:schemeClr val="bg1"/>
                </a:solidFill>
              </a:rPr>
              <a:t> Roof </a:t>
            </a:r>
            <a:r>
              <a:rPr lang="en-GB" sz="1200" dirty="0" err="1">
                <a:solidFill>
                  <a:schemeClr val="bg1"/>
                </a:solidFill>
              </a:rPr>
              <a:t>PublishingMusic</a:t>
            </a:r>
            <a:r>
              <a:rPr lang="en-GB" sz="1200" dirty="0">
                <a:solidFill>
                  <a:schemeClr val="bg1"/>
                </a:solidFill>
              </a:rPr>
              <a:t>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everything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1/12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in the valley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on the mountain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when I’m sure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when I’m doubting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2/12</a:t>
            </a:r>
          </a:p>
        </p:txBody>
      </p:sp>
    </p:spTree>
    <p:extLst>
      <p:ext uri="{BB962C8B-B14F-4D97-AF65-F5344CB8AC3E}">
        <p14:creationId xmlns:p14="http://schemas.microsoft.com/office/powerpoint/2010/main" val="1180271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when outnumbered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when surrounded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praise is the water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enemies drown 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3/12</a:t>
            </a:r>
          </a:p>
        </p:txBody>
      </p:sp>
    </p:spTree>
    <p:extLst>
      <p:ext uri="{BB962C8B-B14F-4D97-AF65-F5344CB8AC3E}">
        <p14:creationId xmlns:p14="http://schemas.microsoft.com/office/powerpoint/2010/main" val="2098658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long as I’m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I’ve got a reason to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4/12</a:t>
            </a:r>
          </a:p>
        </p:txBody>
      </p:sp>
    </p:spTree>
    <p:extLst>
      <p:ext uri="{BB962C8B-B14F-4D97-AF65-F5344CB8AC3E}">
        <p14:creationId xmlns:p14="http://schemas.microsoft.com/office/powerpoint/2010/main" val="3380299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when I feel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I’ll praise when I don’t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 know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You’re still in control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5/12</a:t>
            </a:r>
          </a:p>
        </p:txBody>
      </p:sp>
    </p:spTree>
    <p:extLst>
      <p:ext uri="{BB962C8B-B14F-4D97-AF65-F5344CB8AC3E}">
        <p14:creationId xmlns:p14="http://schemas.microsoft.com/office/powerpoint/2010/main" val="14930420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my praise is a weapon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more than a sound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praise is the shout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brings Jericho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6/12</a:t>
            </a:r>
          </a:p>
        </p:txBody>
      </p:sp>
    </p:spTree>
    <p:extLst>
      <p:ext uri="{BB962C8B-B14F-4D97-AF65-F5344CB8AC3E}">
        <p14:creationId xmlns:p14="http://schemas.microsoft.com/office/powerpoint/2010/main" val="2143340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long as I’m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I’ve got a reason to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7/12</a:t>
            </a:r>
          </a:p>
        </p:txBody>
      </p:sp>
    </p:spTree>
    <p:extLst>
      <p:ext uri="{BB962C8B-B14F-4D97-AF65-F5344CB8AC3E}">
        <p14:creationId xmlns:p14="http://schemas.microsoft.com/office/powerpoint/2010/main" val="2606885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8/12</a:t>
            </a:r>
          </a:p>
        </p:txBody>
      </p:sp>
    </p:spTree>
    <p:extLst>
      <p:ext uri="{BB962C8B-B14F-4D97-AF65-F5344CB8AC3E}">
        <p14:creationId xmlns:p14="http://schemas.microsoft.com/office/powerpoint/2010/main" val="612916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sovereign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 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 rose and defeated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faithful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true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there’s nobody greater than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9/12</a:t>
            </a:r>
          </a:p>
        </p:txBody>
      </p:sp>
    </p:spTree>
    <p:extLst>
      <p:ext uri="{BB962C8B-B14F-4D97-AF65-F5344CB8AC3E}">
        <p14:creationId xmlns:p14="http://schemas.microsoft.com/office/powerpoint/2010/main" val="2717275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36995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10/12</a:t>
            </a:r>
          </a:p>
        </p:txBody>
      </p:sp>
    </p:spTree>
    <p:extLst>
      <p:ext uri="{BB962C8B-B14F-4D97-AF65-F5344CB8AC3E}">
        <p14:creationId xmlns:p14="http://schemas.microsoft.com/office/powerpoint/2010/main" val="3928456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35391" y="0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 1/12</a:t>
            </a:r>
          </a:p>
        </p:txBody>
      </p:sp>
    </p:spTree>
    <p:extLst>
      <p:ext uri="{BB962C8B-B14F-4D97-AF65-F5344CB8AC3E}">
        <p14:creationId xmlns:p14="http://schemas.microsoft.com/office/powerpoint/2010/main" val="31471700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everything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12/12</a:t>
            </a:r>
          </a:p>
        </p:txBody>
      </p:sp>
    </p:spTree>
    <p:extLst>
      <p:ext uri="{BB962C8B-B14F-4D97-AF65-F5344CB8AC3E}">
        <p14:creationId xmlns:p14="http://schemas.microsoft.com/office/powerpoint/2010/main" val="1875185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412032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4250849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33138049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27245035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the house of the Lord sing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5887339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18360286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263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Heart Of Worship</a:t>
            </a:r>
            <a:b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2296522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7561293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When the music fades all is stripped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simply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Longing just to bring something that's of worth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will bless Your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42255822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I'll bring You more than a song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a song in itself is not what You have required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search much deeper within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the way things appear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You're looking into my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6864684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coming back to the heart of worship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it's all about You all about You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sorry Lord for the thing I've made it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it's all about You all about You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72990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He's Got The Whole World In His Hands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33681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Words: Public Domain; Music: Public Domain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29035913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King of endless worth no one could express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much You deserve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Though I'm weak and poor all I have is Yours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single breath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1746024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I'll bring You more than a song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a song in itself is not what You have required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search much deeper within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the way things appear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You're looking into my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3734385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coming back to the heart of worship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it's all about You all about You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sorry Lord for the thing I've made it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it's all about You all about You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41987268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From my heart to the heavens Jesus be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It's all about You yes it's all about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my heart to the heavens Jesus be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It's all about You yes it's all about You (Jesus)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23245067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264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(X4)</a:t>
            </a:r>
          </a:p>
          <a:p>
            <a:r>
              <a:rPr lang="en-GB" sz="36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 here I am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bow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say that You're my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You're altogether lovely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wonderful to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1987109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34133369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1A98782E-967F-0838-0E28-455A6DA15D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55" y="0"/>
            <a:ext cx="48348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689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walking down a street&#10;&#10;Description automatically generated">
            <a:extLst>
              <a:ext uri="{FF2B5EF4-FFF2-40B4-BE49-F238E27FC236}">
                <a16:creationId xmlns:a16="http://schemas.microsoft.com/office/drawing/2014/main" id="{DE7D47FF-8731-BDF2-FC18-9AE4946DB5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29"/>
          <a:stretch/>
        </p:blipFill>
        <p:spPr>
          <a:xfrm>
            <a:off x="457200" y="1268760"/>
            <a:ext cx="8229600" cy="45259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843891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7200" dirty="0">
              <a:solidFill>
                <a:schemeClr val="bg1"/>
              </a:solidFill>
            </a:endParaRPr>
          </a:p>
          <a:p>
            <a:r>
              <a:rPr lang="en-GB" sz="7200" dirty="0">
                <a:solidFill>
                  <a:schemeClr val="bg1"/>
                </a:solidFill>
              </a:rPr>
              <a:t>Trust In God</a:t>
            </a:r>
          </a:p>
          <a:p>
            <a:br>
              <a:rPr lang="en-GB" sz="1200" dirty="0"/>
            </a:br>
            <a:br>
              <a:rPr lang="en-GB" sz="1200" dirty="0"/>
            </a:br>
            <a:r>
              <a:rPr lang="en-GB" sz="1200" dirty="0"/>
              <a:t>CCLI Song # 7206001</a:t>
            </a:r>
          </a:p>
          <a:p>
            <a:r>
              <a:rPr lang="en-GB" sz="1200" dirty="0"/>
              <a:t>Brandon Lake | Chris Brown | Mitch Wong | Steven Furtick</a:t>
            </a:r>
          </a:p>
          <a:p>
            <a:r>
              <a:rPr lang="en-GB" sz="1200" dirty="0"/>
              <a:t>© Brandon Lake Music; Music by Elevation Worship Publishing; A Wong Made Write Publishing; Integrity's Praise! Music</a:t>
            </a:r>
          </a:p>
          <a:p>
            <a:r>
              <a:rPr lang="en-GB" sz="1200" dirty="0"/>
              <a:t>For use solely with the </a:t>
            </a:r>
            <a:r>
              <a:rPr lang="en-GB" sz="1200" dirty="0" err="1"/>
              <a:t>SongSelect</a:t>
            </a:r>
            <a:r>
              <a:rPr lang="en-GB" sz="1200" dirty="0"/>
              <a:t>® Terms of Use. All rights reserved. www.ccli.com</a:t>
            </a:r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Blessed assurance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is mine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been my fourth man in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Time after time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Born of His Spirit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Washed in His blood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what He did for me on Calvary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Is more than enough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trust in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Savior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One who will never fail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will never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89598259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Perfect submission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is at rest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know the author of tomorrow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Has ordered my steps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this is my story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this is my song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praising my risen King and Savior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day long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672049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He's got the little tiny baby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little tiny baby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little tiny baby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98569020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trust in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Savior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One who will never fail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will never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33405232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sought the Lord and He heard and He answered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sought the Lord and He heard and He answered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sought the Lord and He heard and He answered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That’s why I trust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That’s why (I trust Him)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7574370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trust in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Savior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One who will never fail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will never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2702744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He's got you and me brother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you and me brother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you and me brother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062571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He's got you and me sister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you and me sister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you and me sister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1038203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He's got </a:t>
            </a:r>
            <a:r>
              <a:rPr lang="en-GB" sz="4000" dirty="0" err="1">
                <a:solidFill>
                  <a:schemeClr val="bg1"/>
                </a:solidFill>
              </a:rPr>
              <a:t>ev'rybody</a:t>
            </a:r>
            <a:r>
              <a:rPr lang="en-GB" sz="4000" dirty="0">
                <a:solidFill>
                  <a:schemeClr val="bg1"/>
                </a:solidFill>
              </a:rPr>
              <a:t> here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</a:t>
            </a:r>
            <a:r>
              <a:rPr lang="en-GB" sz="4000" dirty="0" err="1">
                <a:solidFill>
                  <a:schemeClr val="bg1"/>
                </a:solidFill>
              </a:rPr>
              <a:t>ev'rybody</a:t>
            </a:r>
            <a:r>
              <a:rPr lang="en-GB" sz="4000" dirty="0">
                <a:solidFill>
                  <a:schemeClr val="bg1"/>
                </a:solidFill>
              </a:rPr>
              <a:t> here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</a:t>
            </a:r>
            <a:r>
              <a:rPr lang="en-GB" sz="4000" dirty="0" err="1">
                <a:solidFill>
                  <a:schemeClr val="bg1"/>
                </a:solidFill>
              </a:rPr>
              <a:t>ev'rybody</a:t>
            </a:r>
            <a:r>
              <a:rPr lang="en-GB" sz="4000" dirty="0">
                <a:solidFill>
                  <a:schemeClr val="bg1"/>
                </a:solidFill>
              </a:rPr>
              <a:t> here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2518132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334</TotalTime>
  <Words>1753</Words>
  <Application>Microsoft Office PowerPoint</Application>
  <PresentationFormat>On-screen Show (4:3)</PresentationFormat>
  <Paragraphs>322</Paragraphs>
  <Slides>63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8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6</cp:revision>
  <dcterms:created xsi:type="dcterms:W3CDTF">2024-09-27T16:56:29Z</dcterms:created>
  <dcterms:modified xsi:type="dcterms:W3CDTF">2024-09-30T11:53:21Z</dcterms:modified>
</cp:coreProperties>
</file>

<file path=docProps/thumbnail.jpeg>
</file>